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60" r:id="rId3"/>
    <p:sldId id="274" r:id="rId4"/>
    <p:sldId id="27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-1</a:t>
            </a:r>
            <a:r>
              <a:rPr lang="hi-IN" sz="3600" b="1" dirty="0" smtClean="0">
                <a:solidFill>
                  <a:schemeClr val="bg1"/>
                </a:solidFill>
                <a:latin typeface="Arial" pitchFamily="34" charset="0"/>
                <a:cs typeface="Arial" pitchFamily="34" charset="0"/>
              </a:rPr>
              <a:t> वह चिड़िया जो)</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3200" dirty="0" smtClean="0">
                <a:solidFill>
                  <a:srgbClr val="FF0000"/>
                </a:solidFill>
              </a:rPr>
              <a:t>पाठ-1 वह चिड़िया जो (केदारनाथ अग्रवाल)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fontScale="70000" lnSpcReduction="20000"/>
          </a:bodyPr>
          <a:lstStyle/>
          <a:p>
            <a:pPr algn="ctr">
              <a:buNone/>
            </a:pPr>
            <a:r>
              <a:rPr lang="hi-IN" sz="3400" u="sng" dirty="0" smtClean="0">
                <a:solidFill>
                  <a:srgbClr val="FF0000"/>
                </a:solidFill>
              </a:rPr>
              <a:t>लेखक परिचय</a:t>
            </a:r>
            <a:endParaRPr lang="en-US" sz="2300" dirty="0" smtClean="0"/>
          </a:p>
          <a:p>
            <a:pPr algn="just"/>
            <a:r>
              <a:rPr lang="hi-IN" sz="2900" dirty="0" smtClean="0">
                <a:solidFill>
                  <a:srgbClr val="FF0000"/>
                </a:solidFill>
              </a:rPr>
              <a:t>केदारनाथ अग्रवाल </a:t>
            </a:r>
            <a:r>
              <a:rPr lang="hi-IN" sz="2900" dirty="0" smtClean="0"/>
              <a:t>(१ अप्रैल १९११ - २०००</a:t>
            </a:r>
            <a:r>
              <a:rPr lang="hi-IN" sz="2900" dirty="0" smtClean="0"/>
              <a:t>)</a:t>
            </a:r>
            <a:r>
              <a:rPr lang="en-US" sz="2900" dirty="0" smtClean="0"/>
              <a:t> </a:t>
            </a:r>
            <a:r>
              <a:rPr lang="hi-IN" sz="2900" dirty="0" smtClean="0"/>
              <a:t>प्रमुख </a:t>
            </a:r>
            <a:r>
              <a:rPr lang="hi-IN" sz="2900" dirty="0" smtClean="0"/>
              <a:t>हिन्दी कवि थे। १ अप्रैल १९११ को [उत्तर प्रदेश] के [बांदा] जनपद के कमासिन गाँव में जन्मे केदारनाथ का [इलाहाबाद] से गहरा रिश्ता था। [इलाहाबाद विश्वविद्यालय] में अध्ययन के दौरान ही उन्होंने कविताएँ लिखने की शुरुआत की। उनकी लेखनी में प्रयाग की प्रेरणा का बड़ा योगदान रहा है। प्रयाग के साहित्यिक परिवेश से उनके गहरे रिश्ते का अंदाज़ा इस बात से लगाया जा सकता है कि उनकी सभी मुख्य कृतियाँ इलाहाबाद के [परिमल प्रकाशन] से ही प्रकाशित हुई।</a:t>
            </a:r>
          </a:p>
          <a:p>
            <a:pPr algn="just"/>
            <a:r>
              <a:rPr lang="hi-IN" sz="2900" dirty="0" smtClean="0"/>
              <a:t>प्रकाशक शिवकुमार सहाय उन्हें पितातुल्य मानते थे और 'बाबूजी' कहते थे। इनकी दो पत्नियां थी जिनसे इन्हे चार पुत्रियां व दो पुत्र रत्न मिले. प्रकाशक में ऐसा गहरा संबंध ज़ल्दी देखने को नहीं मिलता। यही कारण रहा कि केदारनाथ ने दिल्ली के प्रकाशकों का प्रलोभन ठुकरा कर परिमल से ही अपनी कृतियाँ प्रकाशित करवाईं। उनका पहला कविता संग्रह फूल नहीं रंग बोलते हैंपरिमल से ही प्रकाशित हुआ था। जब तक शिवकुमार जीवित थे, वह प्रत्येक जयंती को उनके निवास स्थान पर गोष्ठी और सम्मान समारोह का आयोजन करते थे।</a:t>
            </a:r>
          </a:p>
          <a:p>
            <a:pPr>
              <a:buNone/>
            </a:pPr>
            <a:r>
              <a:rPr lang="hi-IN" b="1" u="sng" dirty="0" smtClean="0">
                <a:solidFill>
                  <a:srgbClr val="FF0000"/>
                </a:solidFill>
              </a:rPr>
              <a:t>रचनाएँ</a:t>
            </a:r>
            <a:r>
              <a:rPr lang="hi-IN" b="1" u="sng" dirty="0" smtClean="0"/>
              <a:t> </a:t>
            </a:r>
            <a:r>
              <a:rPr lang="hi-IN" b="1" dirty="0" smtClean="0"/>
              <a:t>:- </a:t>
            </a:r>
            <a:r>
              <a:rPr lang="hi-IN" sz="2900" dirty="0" smtClean="0"/>
              <a:t>गुल मेहँदी, आत्म गंध , युग की गंगा, नींद के बदल, पंख पतवार, लोक और आलोक, आग का आइना, हे मेरी तुम, पुष्पदीप, बोले बोल अबोल, जमुन जल तुम I</a:t>
            </a:r>
          </a:p>
          <a:p>
            <a:pPr>
              <a:buNone/>
            </a:pPr>
            <a:endParaRPr lang="hi-IN"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hi-IN" sz="3200" dirty="0" smtClean="0">
                <a:solidFill>
                  <a:srgbClr val="FF0000"/>
                </a:solidFill>
              </a:rPr>
              <a:t>पाठ-1 वह चिड़िया जो (केदारनाथ अग्रवाल) </a:t>
            </a:r>
            <a:endParaRPr lang="en-US" sz="3200" dirty="0"/>
          </a:p>
        </p:txBody>
      </p:sp>
      <p:sp>
        <p:nvSpPr>
          <p:cNvPr id="3" name="Content Placeholder 2"/>
          <p:cNvSpPr>
            <a:spLocks noGrp="1"/>
          </p:cNvSpPr>
          <p:nvPr>
            <p:ph idx="1"/>
          </p:nvPr>
        </p:nvSpPr>
        <p:spPr>
          <a:xfrm>
            <a:off x="304800" y="990600"/>
            <a:ext cx="7772400" cy="5465136"/>
          </a:xfrm>
        </p:spPr>
        <p:txBody>
          <a:bodyPr/>
          <a:lstStyle/>
          <a:p>
            <a:pPr algn="ctr">
              <a:buNone/>
            </a:pPr>
            <a:r>
              <a:rPr lang="hi-IN" u="sng" dirty="0" smtClean="0">
                <a:solidFill>
                  <a:srgbClr val="FF0000"/>
                </a:solidFill>
              </a:rPr>
              <a:t>शब्दार्थ</a:t>
            </a:r>
          </a:p>
          <a:p>
            <a:r>
              <a:rPr lang="hi-IN" dirty="0" smtClean="0"/>
              <a:t>जुंडी-ज्वार-बाजरा (अन्न)</a:t>
            </a:r>
          </a:p>
          <a:p>
            <a:r>
              <a:rPr lang="hi-IN" dirty="0" smtClean="0"/>
              <a:t>रूचि-चाव से </a:t>
            </a:r>
          </a:p>
          <a:p>
            <a:r>
              <a:rPr lang="hi-IN" dirty="0" smtClean="0"/>
              <a:t>खातिर-के लिए </a:t>
            </a:r>
          </a:p>
          <a:p>
            <a:r>
              <a:rPr lang="hi-IN" dirty="0" smtClean="0"/>
              <a:t>विजन-वन, जंगल </a:t>
            </a:r>
          </a:p>
          <a:p>
            <a:r>
              <a:rPr lang="hi-IN" dirty="0" smtClean="0"/>
              <a:t>दिल टटोलकर-समझ-बूझ के साथ </a:t>
            </a:r>
          </a:p>
          <a:p>
            <a:r>
              <a:rPr lang="hi-IN" dirty="0" smtClean="0"/>
              <a:t>गरबीली-गर्व करनेवाली</a:t>
            </a:r>
          </a:p>
          <a:p>
            <a:endParaRPr lang="hi-IN"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hi-IN" sz="3200" dirty="0" smtClean="0">
                <a:solidFill>
                  <a:srgbClr val="FF0000"/>
                </a:solidFill>
              </a:rPr>
              <a:t>पाठ-1 वह चिड़िया जो (केदारनाथ अग्रवाल) </a:t>
            </a:r>
            <a:endParaRPr lang="en-US" sz="3200" dirty="0"/>
          </a:p>
        </p:txBody>
      </p:sp>
      <p:sp>
        <p:nvSpPr>
          <p:cNvPr id="3" name="Content Placeholder 2"/>
          <p:cNvSpPr>
            <a:spLocks noGrp="1"/>
          </p:cNvSpPr>
          <p:nvPr>
            <p:ph idx="1"/>
          </p:nvPr>
        </p:nvSpPr>
        <p:spPr>
          <a:xfrm>
            <a:off x="0" y="914400"/>
            <a:ext cx="8153400" cy="5541336"/>
          </a:xfrm>
        </p:spPr>
        <p:txBody>
          <a:bodyPr/>
          <a:lstStyle/>
          <a:p>
            <a:pPr algn="ctr">
              <a:buNone/>
            </a:pPr>
            <a:r>
              <a:rPr lang="hi-IN" u="sng" dirty="0" smtClean="0">
                <a:solidFill>
                  <a:srgbClr val="FF0000"/>
                </a:solidFill>
              </a:rPr>
              <a:t>पाठ के बारे में </a:t>
            </a:r>
            <a:endParaRPr lang="hi-IN" dirty="0" smtClean="0"/>
          </a:p>
          <a:p>
            <a:pPr algn="just"/>
            <a:r>
              <a:rPr lang="hi-IN" sz="3600" dirty="0" smtClean="0">
                <a:latin typeface="Utsaah" pitchFamily="34" charset="0"/>
                <a:cs typeface="Utsaah" pitchFamily="34" charset="0"/>
              </a:rPr>
              <a:t>कवि ने बताया है कि उसके स्वभाव में नील पंखोंवाली एक छोटी चिड़िया है I वह संतोषी है, अन्न से बहुत प्यार करती है, वह अपनेपन के साथ कंठ खोलकर पुराने घने वन में बेरोक गाती है, मुँहबोली है, एकांत में भी उमंग से रहती है I वह उफनती नदी के विषय में जानकर भी जल की मोती-सी बूँदों को चोंच में भर लाती है I उसे स्वयं पर गर्व है I वह साहसी है I उसे नदी से लगाव है I कवि ने अपने भीतर की कल्पित चिड़िया के माध्यम से अनुशय के महत्वपूर्ण गुणों को उजागर किया है I</a:t>
            </a:r>
            <a:endParaRPr lang="en-US" sz="3600" dirty="0">
              <a:latin typeface="Utsaah" pitchFamily="34" charset="0"/>
              <a:cs typeface="Utsaah"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1030</TotalTime>
  <Words>335</Words>
  <Application>Microsoft Office PowerPoint</Application>
  <PresentationFormat>On-screen Show (4:3)</PresentationFormat>
  <Paragraphs>20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पाठ-1 वह चिड़िया जो (केदारनाथ अग्रवाल) </vt:lpstr>
      <vt:lpstr>पाठ-1 वह चिड़िया जो (केदारनाथ अग्रवाल) </vt:lpstr>
      <vt:lpstr>पाठ-1 वह चिड़िया जो (केदारनाथ अग्रवाल)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122</cp:revision>
  <dcterms:created xsi:type="dcterms:W3CDTF">2006-08-16T00:00:00Z</dcterms:created>
  <dcterms:modified xsi:type="dcterms:W3CDTF">2020-07-03T15:43:25Z</dcterms:modified>
</cp:coreProperties>
</file>